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305" r:id="rId13"/>
    <p:sldId id="306" r:id="rId14"/>
    <p:sldId id="293" r:id="rId15"/>
    <p:sldId id="307" r:id="rId16"/>
    <p:sldId id="309" r:id="rId17"/>
    <p:sldId id="308" r:id="rId18"/>
    <p:sldId id="292" r:id="rId19"/>
    <p:sldId id="310" r:id="rId20"/>
    <p:sldId id="325" r:id="rId21"/>
    <p:sldId id="311" r:id="rId22"/>
    <p:sldId id="294" r:id="rId23"/>
    <p:sldId id="317" r:id="rId24"/>
    <p:sldId id="319" r:id="rId25"/>
    <p:sldId id="312" r:id="rId26"/>
    <p:sldId id="320" r:id="rId27"/>
    <p:sldId id="323" r:id="rId28"/>
    <p:sldId id="324" r:id="rId29"/>
    <p:sldId id="326" r:id="rId30"/>
    <p:sldId id="298" r:id="rId31"/>
    <p:sldId id="321" r:id="rId32"/>
    <p:sldId id="322" r:id="rId33"/>
    <p:sldId id="263" r:id="rId34"/>
    <p:sldId id="303" r:id="rId35"/>
    <p:sldId id="299" r:id="rId36"/>
    <p:sldId id="300" r:id="rId37"/>
    <p:sldId id="276" r:id="rId38"/>
    <p:sldId id="266" r:id="rId39"/>
  </p:sldIdLst>
  <p:sldSz cx="12192000" cy="6858000"/>
  <p:notesSz cx="6858000" cy="9144000"/>
  <p:embeddedFontLst>
    <p:embeddedFont>
      <p:font typeface="한수원 한울림" panose="020B0600000101010101" charset="-127"/>
      <p:regular r:id="rId41"/>
    </p:embeddedFont>
    <p:embeddedFont>
      <p:font typeface="Showcard Gothic" panose="04020904020102020604" pitchFamily="82" charset="0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E9E4DF"/>
    <a:srgbClr val="AA7244"/>
    <a:srgbClr val="BE8921"/>
    <a:srgbClr val="A46A40"/>
    <a:srgbClr val="CC9A34"/>
    <a:srgbClr val="151515"/>
    <a:srgbClr val="000907"/>
    <a:srgbClr val="CFE2F1"/>
    <a:srgbClr val="EBC7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7" autoAdjust="0"/>
  </p:normalViewPr>
  <p:slideViewPr>
    <p:cSldViewPr snapToGrid="0" showGuides="1">
      <p:cViewPr varScale="1">
        <p:scale>
          <a:sx n="69" d="100"/>
          <a:sy n="69" d="100"/>
        </p:scale>
        <p:origin x="38" y="37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59401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Showcard Gothic" panose="04020904020102020604" pitchFamily="82" charset="0"/>
                <a:ea typeface="한수원 한울림" panose="020B0600000101010101" pitchFamily="50" charset="-127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Showcard Gothic" panose="04020904020102020604" pitchFamily="82" charset="0"/>
              <a:ea typeface="한수원 한울림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360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008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felx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10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04257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flot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endCxn id="17" idx="1"/>
          </p:cNvCxnSpPr>
          <p:nvPr/>
        </p:nvCxnSpPr>
        <p:spPr>
          <a:xfrm flipV="1">
            <a:off x="7242528" y="6346616"/>
            <a:ext cx="2493694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C933C-21FC-D82B-BAFB-B7FBC954F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330" y="1254125"/>
            <a:ext cx="6687339" cy="5603875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910137" y="1709416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30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태그를 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9024055" y="1949802"/>
            <a:ext cx="886082" cy="1076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endCxn id="5" idx="1"/>
          </p:cNvCxnSpPr>
          <p:nvPr/>
        </p:nvCxnSpPr>
        <p:spPr>
          <a:xfrm>
            <a:off x="7983375" y="4297715"/>
            <a:ext cx="2132080" cy="43430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431706" y="4666401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1694772" y="4906788"/>
            <a:ext cx="1684838" cy="75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배치를 쉽게 하였습니다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E8307AF8-93CB-9A32-12E8-15A4611C0165}"/>
              </a:ext>
            </a:extLst>
          </p:cNvPr>
          <p:cNvGrpSpPr/>
          <p:nvPr/>
        </p:nvGrpSpPr>
        <p:grpSpPr>
          <a:xfrm>
            <a:off x="6399745" y="990141"/>
            <a:ext cx="1324723" cy="748841"/>
            <a:chOff x="8896705" y="3314574"/>
            <a:chExt cx="4351781" cy="1217993"/>
          </a:xfrm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FD7C6FB7-A4D5-4587-71B5-3CB128F42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FCCAE3-709D-70ED-3CBD-102FF380FFA9}"/>
              </a:ext>
            </a:extLst>
          </p:cNvPr>
          <p:cNvSpPr/>
          <p:nvPr/>
        </p:nvSpPr>
        <p:spPr>
          <a:xfrm>
            <a:off x="7725524" y="690282"/>
            <a:ext cx="1604682" cy="613864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Main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6D61D6-BE8D-3F10-4256-E33859A80D61}"/>
              </a:ext>
            </a:extLst>
          </p:cNvPr>
          <p:cNvSpPr/>
          <p:nvPr/>
        </p:nvSpPr>
        <p:spPr>
          <a:xfrm>
            <a:off x="10725206" y="2186354"/>
            <a:ext cx="1218871" cy="493558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4FEA8-8B2B-3556-9742-D4FB2DEA6047}"/>
              </a:ext>
            </a:extLst>
          </p:cNvPr>
          <p:cNvSpPr/>
          <p:nvPr/>
        </p:nvSpPr>
        <p:spPr>
          <a:xfrm>
            <a:off x="10725206" y="3431335"/>
            <a:ext cx="1323359" cy="48970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Table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6E9BD-1420-9366-3139-C7C0B2FFDC46}"/>
              </a:ext>
            </a:extLst>
          </p:cNvPr>
          <p:cNvSpPr/>
          <p:nvPr/>
        </p:nvSpPr>
        <p:spPr>
          <a:xfrm>
            <a:off x="10725206" y="4492815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441F41-8AF8-9EC9-C39E-BB16756E639C}"/>
              </a:ext>
            </a:extLst>
          </p:cNvPr>
          <p:cNvSpPr/>
          <p:nvPr/>
        </p:nvSpPr>
        <p:spPr>
          <a:xfrm>
            <a:off x="1945340" y="1738983"/>
            <a:ext cx="8435789" cy="479837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20" grpId="0" animBg="1"/>
      <p:bldP spid="21" grpId="0" animBg="1"/>
      <p:bldP spid="22" grpId="0" animBg="1"/>
      <p:bldP spid="23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>
            <a:off x="3081048" y="1860594"/>
            <a:ext cx="1301986" cy="623588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18C2DB-0ABB-A86A-2A2C-4A40F89B3081}"/>
              </a:ext>
            </a:extLst>
          </p:cNvPr>
          <p:cNvSpPr/>
          <p:nvPr/>
        </p:nvSpPr>
        <p:spPr>
          <a:xfrm>
            <a:off x="4232296" y="1401141"/>
            <a:ext cx="1755822" cy="586694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2. div&gt;div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grid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8841588" y="1725201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D2C600-4A80-855E-C053-127BB03EF588}"/>
              </a:ext>
            </a:extLst>
          </p:cNvPr>
          <p:cNvSpPr/>
          <p:nvPr/>
        </p:nvSpPr>
        <p:spPr>
          <a:xfrm>
            <a:off x="9751640" y="1340125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77777" y="3550832"/>
            <a:ext cx="1971675" cy="62826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20" grpId="0" animBg="1"/>
      <p:bldP spid="24" grpId="0" animBg="1"/>
      <p:bldP spid="23" grpId="0" animBg="1"/>
      <p:bldP spid="32" grpId="0" animBg="1"/>
      <p:bldP spid="3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29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F81B98-A6C4-6C26-2434-9D04CB1C9BA2}"/>
              </a:ext>
            </a:extLst>
          </p:cNvPr>
          <p:cNvSpPr/>
          <p:nvPr/>
        </p:nvSpPr>
        <p:spPr>
          <a:xfrm>
            <a:off x="10880538" y="2920810"/>
            <a:ext cx="1218871" cy="493558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0A8FF3-2138-28A5-C5C7-F4CEC76A0B87}"/>
              </a:ext>
            </a:extLst>
          </p:cNvPr>
          <p:cNvSpPr/>
          <p:nvPr/>
        </p:nvSpPr>
        <p:spPr>
          <a:xfrm>
            <a:off x="10828296" y="4485715"/>
            <a:ext cx="1323359" cy="48970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A42FE-D7EA-59CA-D69D-C22ADE87B9ED}"/>
              </a:ext>
            </a:extLst>
          </p:cNvPr>
          <p:cNvSpPr/>
          <p:nvPr/>
        </p:nvSpPr>
        <p:spPr>
          <a:xfrm>
            <a:off x="10880539" y="5467461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main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3" grpId="0" animBg="1"/>
      <p:bldP spid="15" grpId="0" animBg="1"/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36" y="1244846"/>
            <a:ext cx="9504082" cy="521675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548369" y="1218276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45680A-B818-150A-49E2-1A5A66B049D7}"/>
              </a:ext>
            </a:extLst>
          </p:cNvPr>
          <p:cNvSpPr/>
          <p:nvPr/>
        </p:nvSpPr>
        <p:spPr>
          <a:xfrm>
            <a:off x="1084642" y="1710317"/>
            <a:ext cx="9882269" cy="27688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4C2AD2-CF4F-DB42-2770-1076ACE105CC}"/>
              </a:ext>
            </a:extLst>
          </p:cNvPr>
          <p:cNvSpPr/>
          <p:nvPr/>
        </p:nvSpPr>
        <p:spPr>
          <a:xfrm>
            <a:off x="4957460" y="2796990"/>
            <a:ext cx="2277079" cy="7764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5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6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4" grpId="0" animBg="1"/>
      <p:bldP spid="9" grpId="0" animBg="1"/>
      <p:bldP spid="1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18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11904" y="435772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</a:t>
            </a: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6CC4D-80A6-FD53-42A0-29B27FC0B5CC}"/>
              </a:ext>
            </a:extLst>
          </p:cNvPr>
          <p:cNvSpPr/>
          <p:nvPr/>
        </p:nvSpPr>
        <p:spPr>
          <a:xfrm>
            <a:off x="10761065" y="2248245"/>
            <a:ext cx="1323359" cy="48970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&gt;a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A7FB85-1C3F-83AC-A528-C7D385199A19}"/>
              </a:ext>
            </a:extLst>
          </p:cNvPr>
          <p:cNvSpPr/>
          <p:nvPr/>
        </p:nvSpPr>
        <p:spPr>
          <a:xfrm>
            <a:off x="10761065" y="3149945"/>
            <a:ext cx="1323359" cy="48970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63985E-E55B-B634-3DF9-219BB829DBB7}"/>
              </a:ext>
            </a:extLst>
          </p:cNvPr>
          <p:cNvSpPr/>
          <p:nvPr/>
        </p:nvSpPr>
        <p:spPr>
          <a:xfrm>
            <a:off x="10813308" y="4154526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62DF90-A903-A376-5C4F-72658CAB01A3}"/>
              </a:ext>
            </a:extLst>
          </p:cNvPr>
          <p:cNvSpPr/>
          <p:nvPr/>
        </p:nvSpPr>
        <p:spPr>
          <a:xfrm>
            <a:off x="10813308" y="4740144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3027369" y="2107616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9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18562"/>
          <a:stretch/>
        </p:blipFill>
        <p:spPr>
          <a:xfrm>
            <a:off x="2695912" y="1282871"/>
            <a:ext cx="6439123" cy="5495650"/>
          </a:xfrm>
          <a:prstGeom prst="rect">
            <a:avLst/>
          </a:prstGeom>
          <a:solidFill>
            <a:srgbClr val="4F402F"/>
          </a:solidFill>
        </p:spPr>
      </p:pic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3773223" y="2420204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4683275" y="2035128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8327294" y="4096604"/>
            <a:ext cx="1350562" cy="450592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9407676" y="3786730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dl&gt;dt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2695912" y="3377743"/>
            <a:ext cx="6553103" cy="331391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3455371" y="2709908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7" grpId="0" animBg="1"/>
      <p:bldP spid="2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</a:t>
            </a:r>
            <a:r>
              <a:rPr lang="en-US" altLang="ko-KR">
                <a:latin typeface="한수원 한울림" panose="020B0600000101010101" charset="-127"/>
                <a:ea typeface="한수원 한울림" panose="020B0600000101010101" charset="-127"/>
              </a:rPr>
              <a:t>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오늘도 힘든 하루를 끝마쳤습니다</a:t>
            </a:r>
            <a:r>
              <a:rPr lang="en-US" altLang="ko-KR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…</a:t>
            </a:r>
            <a:endParaRPr lang="ko-KR" altLang="en-US" dirty="0">
              <a:solidFill>
                <a:srgbClr val="FF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식빵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-42463"/>
              <a:gd name="adj2" fmla="val -29357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51" y="1339964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</a:t>
            </a:r>
            <a:r>
              <a:rPr lang="ko-KR" altLang="en-US" dirty="0" err="1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제작하려니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191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156455" y="2921168"/>
            <a:ext cx="3978974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2154</TotalTime>
  <Words>626</Words>
  <Application>Microsoft Office PowerPoint</Application>
  <PresentationFormat>와이드스크린</PresentationFormat>
  <Paragraphs>235</Paragraphs>
  <Slides>38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마루 부리 중간</vt:lpstr>
      <vt:lpstr>Showcard Gothic</vt:lpstr>
      <vt:lpstr>마루 부리 굵은</vt:lpstr>
      <vt:lpstr>Arial</vt:lpstr>
      <vt:lpstr>한수원 한울림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1624</cp:lastModifiedBy>
  <cp:revision>76</cp:revision>
  <dcterms:created xsi:type="dcterms:W3CDTF">2021-11-30T02:18:23Z</dcterms:created>
  <dcterms:modified xsi:type="dcterms:W3CDTF">2022-09-18T16:06:35Z</dcterms:modified>
</cp:coreProperties>
</file>